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33" r:id="rId1"/>
    <p:sldMasterId id="2147483710" r:id="rId2"/>
  </p:sldMasterIdLst>
  <p:notesMasterIdLst>
    <p:notesMasterId r:id="rId4"/>
  </p:notesMasterIdLst>
  <p:handoutMasterIdLst>
    <p:handoutMasterId r:id="rId5"/>
  </p:handoutMasterIdLst>
  <p:sldIdLst>
    <p:sldId id="298" r:id="rId3"/>
  </p:sldIdLst>
  <p:sldSz cx="9144000" cy="5143500" type="screen16x9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ヒラギノ角ゴ Pro W3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12">
          <p15:clr>
            <a:srgbClr val="A4A3A4"/>
          </p15:clr>
        </p15:guide>
        <p15:guide id="2" orient="horz" pos="2232">
          <p15:clr>
            <a:srgbClr val="A4A3A4"/>
          </p15:clr>
        </p15:guide>
        <p15:guide id="3" orient="horz" pos="2988">
          <p15:clr>
            <a:srgbClr val="A4A3A4"/>
          </p15:clr>
        </p15:guide>
        <p15:guide id="4" orient="horz" pos="1116">
          <p15:clr>
            <a:srgbClr val="A4A3A4"/>
          </p15:clr>
        </p15:guide>
        <p15:guide id="5" orient="horz" pos="1044">
          <p15:clr>
            <a:srgbClr val="A4A3A4"/>
          </p15:clr>
        </p15:guide>
        <p15:guide id="6" orient="horz" pos="900">
          <p15:clr>
            <a:srgbClr val="A4A3A4"/>
          </p15:clr>
        </p15:guide>
        <p15:guide id="7" orient="horz" pos="612">
          <p15:clr>
            <a:srgbClr val="A4A3A4"/>
          </p15:clr>
        </p15:guide>
        <p15:guide id="8" pos="2880">
          <p15:clr>
            <a:srgbClr val="A4A3A4"/>
          </p15:clr>
        </p15:guide>
        <p15:guide id="9" pos="432">
          <p15:clr>
            <a:srgbClr val="A4A3A4"/>
          </p15:clr>
        </p15:guide>
        <p15:guide id="10" pos="532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  <a:srgbClr val="1A62AA"/>
    <a:srgbClr val="0041C4"/>
    <a:srgbClr val="002F8E"/>
    <a:srgbClr val="0D9BFB"/>
    <a:srgbClr val="FF8000"/>
    <a:srgbClr val="7BC8FD"/>
    <a:srgbClr val="DC6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0130" autoAdjust="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1512"/>
        <p:guide orient="horz" pos="2232"/>
        <p:guide orient="horz" pos="2988"/>
        <p:guide orient="horz" pos="1116"/>
        <p:guide orient="horz" pos="1044"/>
        <p:guide orient="horz" pos="900"/>
        <p:guide orient="horz" pos="612"/>
        <p:guide pos="2880"/>
        <p:guide pos="432"/>
        <p:guide pos="53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4C0B9F8E-8E9B-4AE9-B921-0234B7A3CE5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A11C6CEA-594B-4089-937A-7A3A2AB83F8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2560" y="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8FC90E5F-83E1-4460-9B92-F10CED716D0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7ED47E40-813A-4C46-963F-95E49061F06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2560" y="883158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61597E8-E506-44A7-B1FA-A7C5703DCF7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951D0C9-D153-4A15-9DC2-D32D52E99933}" type="datetimeFigureOut">
              <a:rPr lang="en-US" smtClean="0"/>
              <a:t>8/11/2022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87BEEC7-6E11-4372-BA57-D09DD47B3D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329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BEEC7-6E11-4372-BA57-D09DD47B3D0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026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Title Mast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400300"/>
            <a:ext cx="7772400" cy="1028700"/>
          </a:xfr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/>
          <a:lstStyle>
            <a:lvl1pPr marL="0" indent="0">
              <a:lnSpc>
                <a:spcPct val="100000"/>
              </a:lnSpc>
              <a:defRPr sz="2400" baseline="0"/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1257300"/>
            <a:ext cx="7772400" cy="514350"/>
          </a:xfrm>
        </p:spPr>
        <p:txBody>
          <a:bodyPr/>
          <a:lstStyle>
            <a:lvl1pPr>
              <a:lnSpc>
                <a:spcPct val="100000"/>
              </a:lnSpc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685800" y="1771650"/>
            <a:ext cx="7772400" cy="514350"/>
          </a:xfrm>
        </p:spPr>
        <p:txBody>
          <a:bodyPr/>
          <a:lstStyle>
            <a:lvl1pPr>
              <a:defRPr sz="2400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7835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Body Master - S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685800" y="1657350"/>
            <a:ext cx="7772400" cy="30861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1644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Body Master - No Sig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685800" y="1651819"/>
            <a:ext cx="7772400" cy="30861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76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990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5725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543051"/>
            <a:ext cx="3810000" cy="305157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43051"/>
            <a:ext cx="3810000" cy="305157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86368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90550"/>
            <a:ext cx="77724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968" y="1543050"/>
            <a:ext cx="3667432" cy="457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228850"/>
            <a:ext cx="3657600" cy="236577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0"/>
          </p:nvPr>
        </p:nvSpPr>
        <p:spPr>
          <a:xfrm>
            <a:off x="4790768" y="1551039"/>
            <a:ext cx="3667432" cy="4572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1"/>
          </p:nvPr>
        </p:nvSpPr>
        <p:spPr>
          <a:xfrm>
            <a:off x="4800600" y="2236839"/>
            <a:ext cx="3657600" cy="236577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457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847725"/>
          </a:xfrm>
          <a:prstGeom prst="rect">
            <a:avLst/>
          </a:prstGeo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2800" y="1200151"/>
            <a:ext cx="5105400" cy="339447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2" y="1200151"/>
            <a:ext cx="2362199" cy="33944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31545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600450"/>
            <a:ext cx="7772400" cy="425054"/>
          </a:xfrm>
          <a:prstGeom prst="rect">
            <a:avLst/>
          </a:prstGeo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459581"/>
            <a:ext cx="7772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14800"/>
            <a:ext cx="7772400" cy="6286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5407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3295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2F6C605-FF51-46FC-A6C0-2D94181653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7155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Slide headline – Orange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C2AEB7E-221B-4944-85B9-8E2A5A8FA6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0"/>
            <a:endParaRPr lang="en-US" altLang="en-US"/>
          </a:p>
        </p:txBody>
      </p:sp>
      <p:sp>
        <p:nvSpPr>
          <p:cNvPr id="1028" name="Text Box 11">
            <a:extLst>
              <a:ext uri="{FF2B5EF4-FFF2-40B4-BE49-F238E27FC236}">
                <a16:creationId xmlns:a16="http://schemas.microsoft.com/office/drawing/2014/main" id="{5EE13B6F-E7F1-4F5F-9FEC-4E2C23DD20B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5800" y="3771900"/>
            <a:ext cx="7772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4" r:id="rId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imes" panose="02020603050405020304" pitchFamily="18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DCD3A69-483E-43F2-9386-213B59E2AB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857250"/>
            <a:ext cx="77724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Slide headline – Other layouts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80F2D741-C475-4E53-B74E-55E2AE654E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43050"/>
            <a:ext cx="7772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latin typeface="Arial"/>
          <a:ea typeface="MS PGothic" panose="020B0600070205080204" pitchFamily="34" charset="-128"/>
          <a:cs typeface="ＭＳ Ｐゴシック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MS PGothic" panose="020B0600070205080204" pitchFamily="34" charset="-128"/>
          <a:cs typeface="ＭＳ Ｐゴシック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MS PGothic" panose="020B0600070205080204" pitchFamily="34" charset="-128"/>
          <a:cs typeface="ＭＳ Ｐゴシック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MS PGothic" panose="020B0600070205080204" pitchFamily="34" charset="-128"/>
          <a:cs typeface="ＭＳ Ｐゴシック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MS PGothic" panose="020B0600070205080204" pitchFamily="34" charset="-128"/>
          <a:cs typeface="ＭＳ Ｐゴシック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/>
          <a:ea typeface="MS PGothic" panose="020B0600070205080204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/>
          <a:ea typeface="MS PGothic" panose="020B0600070205080204" pitchFamily="34" charset="-128"/>
          <a:cs typeface="ＭＳ Ｐゴシック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/>
          <a:ea typeface="MS PGothic" panose="020B0600070205080204" pitchFamily="34" charset="-128"/>
          <a:cs typeface="ＭＳ Ｐゴシック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/>
          <a:ea typeface="MS PGothic" panose="020B0600070205080204" pitchFamily="34" charset="-128"/>
          <a:cs typeface="ＭＳ Ｐゴシック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Arial"/>
          <a:ea typeface="MS PGothic" panose="020B0600070205080204" pitchFamily="34" charset="-128"/>
          <a:cs typeface="ＭＳ Ｐゴシック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3124200" y="850290"/>
            <a:ext cx="1927138" cy="1121784"/>
          </a:xfrm>
          <a:custGeom>
            <a:avLst/>
            <a:gdLst>
              <a:gd name="connsiteX0" fmla="*/ 0 w 2524373"/>
              <a:gd name="connsiteY0" fmla="*/ 312858 h 1877113"/>
              <a:gd name="connsiteX1" fmla="*/ 312858 w 2524373"/>
              <a:gd name="connsiteY1" fmla="*/ 0 h 1877113"/>
              <a:gd name="connsiteX2" fmla="*/ 2211515 w 2524373"/>
              <a:gd name="connsiteY2" fmla="*/ 0 h 1877113"/>
              <a:gd name="connsiteX3" fmla="*/ 2524373 w 2524373"/>
              <a:gd name="connsiteY3" fmla="*/ 312858 h 1877113"/>
              <a:gd name="connsiteX4" fmla="*/ 2524373 w 2524373"/>
              <a:gd name="connsiteY4" fmla="*/ 1564255 h 1877113"/>
              <a:gd name="connsiteX5" fmla="*/ 2211515 w 2524373"/>
              <a:gd name="connsiteY5" fmla="*/ 1877113 h 1877113"/>
              <a:gd name="connsiteX6" fmla="*/ 312858 w 2524373"/>
              <a:gd name="connsiteY6" fmla="*/ 1877113 h 1877113"/>
              <a:gd name="connsiteX7" fmla="*/ 0 w 2524373"/>
              <a:gd name="connsiteY7" fmla="*/ 1564255 h 1877113"/>
              <a:gd name="connsiteX8" fmla="*/ 0 w 2524373"/>
              <a:gd name="connsiteY8" fmla="*/ 312858 h 1877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24373" h="1877113">
                <a:moveTo>
                  <a:pt x="0" y="312858"/>
                </a:moveTo>
                <a:cubicBezTo>
                  <a:pt x="0" y="140071"/>
                  <a:pt x="140071" y="0"/>
                  <a:pt x="312858" y="0"/>
                </a:cubicBezTo>
                <a:lnTo>
                  <a:pt x="2211515" y="0"/>
                </a:lnTo>
                <a:cubicBezTo>
                  <a:pt x="2384302" y="0"/>
                  <a:pt x="2524373" y="140071"/>
                  <a:pt x="2524373" y="312858"/>
                </a:cubicBezTo>
                <a:lnTo>
                  <a:pt x="2524373" y="1564255"/>
                </a:lnTo>
                <a:cubicBezTo>
                  <a:pt x="2524373" y="1737042"/>
                  <a:pt x="2384302" y="1877113"/>
                  <a:pt x="2211515" y="1877113"/>
                </a:cubicBezTo>
                <a:lnTo>
                  <a:pt x="312858" y="1877113"/>
                </a:lnTo>
                <a:cubicBezTo>
                  <a:pt x="140071" y="1877113"/>
                  <a:pt x="0" y="1737042"/>
                  <a:pt x="0" y="1564255"/>
                </a:cubicBezTo>
                <a:lnTo>
                  <a:pt x="0" y="31285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160" tIns="120160" rIns="120160" bIns="120160" numCol="1" spcCol="1270" anchor="ctr" anchorCtr="0">
            <a:noAutofit/>
          </a:bodyPr>
          <a:lstStyle/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350" b="1" dirty="0">
                <a:solidFill>
                  <a:schemeClr val="tx1"/>
                </a:solidFill>
              </a:rPr>
              <a:t>FIVE YEAR PLAN</a:t>
            </a:r>
          </a:p>
          <a:p>
            <a:pPr marL="171450" indent="-171450" defTabSz="600075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</a:rPr>
              <a:t>Incorporates the most recent financial results</a:t>
            </a:r>
          </a:p>
          <a:p>
            <a:pPr marL="171450" indent="-171450" defTabSz="600075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</a:rPr>
              <a:t>High level</a:t>
            </a:r>
          </a:p>
        </p:txBody>
      </p:sp>
      <p:sp>
        <p:nvSpPr>
          <p:cNvPr id="7" name="Freeform 6"/>
          <p:cNvSpPr/>
          <p:nvPr/>
        </p:nvSpPr>
        <p:spPr>
          <a:xfrm>
            <a:off x="5053684" y="2170741"/>
            <a:ext cx="3479022" cy="2408929"/>
          </a:xfrm>
          <a:custGeom>
            <a:avLst/>
            <a:gdLst>
              <a:gd name="connsiteX0" fmla="*/ 0 w 2586750"/>
              <a:gd name="connsiteY0" fmla="*/ 287346 h 1724040"/>
              <a:gd name="connsiteX1" fmla="*/ 287346 w 2586750"/>
              <a:gd name="connsiteY1" fmla="*/ 0 h 1724040"/>
              <a:gd name="connsiteX2" fmla="*/ 2299404 w 2586750"/>
              <a:gd name="connsiteY2" fmla="*/ 0 h 1724040"/>
              <a:gd name="connsiteX3" fmla="*/ 2586750 w 2586750"/>
              <a:gd name="connsiteY3" fmla="*/ 287346 h 1724040"/>
              <a:gd name="connsiteX4" fmla="*/ 2586750 w 2586750"/>
              <a:gd name="connsiteY4" fmla="*/ 1436694 h 1724040"/>
              <a:gd name="connsiteX5" fmla="*/ 2299404 w 2586750"/>
              <a:gd name="connsiteY5" fmla="*/ 1724040 h 1724040"/>
              <a:gd name="connsiteX6" fmla="*/ 287346 w 2586750"/>
              <a:gd name="connsiteY6" fmla="*/ 1724040 h 1724040"/>
              <a:gd name="connsiteX7" fmla="*/ 0 w 2586750"/>
              <a:gd name="connsiteY7" fmla="*/ 1436694 h 1724040"/>
              <a:gd name="connsiteX8" fmla="*/ 0 w 2586750"/>
              <a:gd name="connsiteY8" fmla="*/ 287346 h 1724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86750" h="1724040">
                <a:moveTo>
                  <a:pt x="0" y="287346"/>
                </a:moveTo>
                <a:cubicBezTo>
                  <a:pt x="0" y="128649"/>
                  <a:pt x="128649" y="0"/>
                  <a:pt x="287346" y="0"/>
                </a:cubicBezTo>
                <a:lnTo>
                  <a:pt x="2299404" y="0"/>
                </a:lnTo>
                <a:cubicBezTo>
                  <a:pt x="2458101" y="0"/>
                  <a:pt x="2586750" y="128649"/>
                  <a:pt x="2586750" y="287346"/>
                </a:cubicBezTo>
                <a:lnTo>
                  <a:pt x="2586750" y="1436694"/>
                </a:lnTo>
                <a:cubicBezTo>
                  <a:pt x="2586750" y="1595391"/>
                  <a:pt x="2458101" y="1724040"/>
                  <a:pt x="2299404" y="1724040"/>
                </a:cubicBezTo>
                <a:lnTo>
                  <a:pt x="287346" y="1724040"/>
                </a:lnTo>
                <a:cubicBezTo>
                  <a:pt x="128649" y="1724040"/>
                  <a:pt x="0" y="1595391"/>
                  <a:pt x="0" y="1436694"/>
                </a:cubicBezTo>
                <a:lnTo>
                  <a:pt x="0" y="287346"/>
                </a:lnTo>
                <a:close/>
              </a:path>
            </a:pathLst>
          </a:cu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56" tIns="114556" rIns="114556" bIns="114556" numCol="1" spcCol="1270" anchor="ctr" anchorCtr="0">
            <a:noAutofit/>
          </a:bodyPr>
          <a:lstStyle/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350" b="1" dirty="0">
                <a:solidFill>
                  <a:schemeClr val="tx1"/>
                </a:solidFill>
              </a:rPr>
              <a:t>ANNUAL OPERATING BUDGET</a:t>
            </a:r>
          </a:p>
          <a:p>
            <a:pPr marL="171450" indent="-171450" defTabSz="600075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</a:rPr>
              <a:t>Based on </a:t>
            </a:r>
            <a:r>
              <a:rPr lang="en-US" sz="1200" u="sng" dirty="0">
                <a:solidFill>
                  <a:schemeClr val="tx1"/>
                </a:solidFill>
              </a:rPr>
              <a:t>Year One </a:t>
            </a:r>
            <a:r>
              <a:rPr lang="en-US" sz="1200" dirty="0">
                <a:solidFill>
                  <a:schemeClr val="tx1"/>
                </a:solidFill>
              </a:rPr>
              <a:t>of the five year plan</a:t>
            </a:r>
          </a:p>
          <a:p>
            <a:pPr marL="171450" indent="-171450" defTabSz="600075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</a:rPr>
              <a:t>It is the most detailed financial plan</a:t>
            </a:r>
          </a:p>
          <a:p>
            <a:pPr marL="171450" indent="-171450" defTabSz="600075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</a:rPr>
              <a:t>The budget is a </a:t>
            </a:r>
            <a:r>
              <a:rPr lang="en-US" sz="1200" u="sng" dirty="0">
                <a:solidFill>
                  <a:schemeClr val="tx1"/>
                </a:solidFill>
              </a:rPr>
              <a:t>best estimate at one point in time</a:t>
            </a:r>
            <a:r>
              <a:rPr lang="en-US" sz="1200" dirty="0">
                <a:solidFill>
                  <a:schemeClr val="tx1"/>
                </a:solidFill>
              </a:rPr>
              <a:t>. Things change!</a:t>
            </a:r>
          </a:p>
          <a:p>
            <a:pPr marL="171450" indent="-171450" defTabSz="600075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</a:rPr>
              <a:t>The Board approves the annual operating budget</a:t>
            </a:r>
          </a:p>
          <a:p>
            <a:pPr marL="171450" indent="-171450" defTabSz="600075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</a:rPr>
              <a:t>It is loaded in Colleague for budget managers to monitor.  Colleague does NOT change for interim budget adjustments…see Forecasts!</a:t>
            </a:r>
          </a:p>
        </p:txBody>
      </p:sp>
      <p:sp>
        <p:nvSpPr>
          <p:cNvPr id="9" name="Freeform 8"/>
          <p:cNvSpPr/>
          <p:nvPr/>
        </p:nvSpPr>
        <p:spPr>
          <a:xfrm>
            <a:off x="228600" y="2321545"/>
            <a:ext cx="2531533" cy="2047091"/>
          </a:xfrm>
          <a:custGeom>
            <a:avLst/>
            <a:gdLst>
              <a:gd name="connsiteX0" fmla="*/ 0 w 2429538"/>
              <a:gd name="connsiteY0" fmla="*/ 280533 h 1683162"/>
              <a:gd name="connsiteX1" fmla="*/ 280533 w 2429538"/>
              <a:gd name="connsiteY1" fmla="*/ 0 h 1683162"/>
              <a:gd name="connsiteX2" fmla="*/ 2149005 w 2429538"/>
              <a:gd name="connsiteY2" fmla="*/ 0 h 1683162"/>
              <a:gd name="connsiteX3" fmla="*/ 2429538 w 2429538"/>
              <a:gd name="connsiteY3" fmla="*/ 280533 h 1683162"/>
              <a:gd name="connsiteX4" fmla="*/ 2429538 w 2429538"/>
              <a:gd name="connsiteY4" fmla="*/ 1402629 h 1683162"/>
              <a:gd name="connsiteX5" fmla="*/ 2149005 w 2429538"/>
              <a:gd name="connsiteY5" fmla="*/ 1683162 h 1683162"/>
              <a:gd name="connsiteX6" fmla="*/ 280533 w 2429538"/>
              <a:gd name="connsiteY6" fmla="*/ 1683162 h 1683162"/>
              <a:gd name="connsiteX7" fmla="*/ 0 w 2429538"/>
              <a:gd name="connsiteY7" fmla="*/ 1402629 h 1683162"/>
              <a:gd name="connsiteX8" fmla="*/ 0 w 2429538"/>
              <a:gd name="connsiteY8" fmla="*/ 280533 h 1683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29538" h="1683162">
                <a:moveTo>
                  <a:pt x="0" y="280533"/>
                </a:moveTo>
                <a:cubicBezTo>
                  <a:pt x="0" y="125599"/>
                  <a:pt x="125599" y="0"/>
                  <a:pt x="280533" y="0"/>
                </a:cubicBezTo>
                <a:lnTo>
                  <a:pt x="2149005" y="0"/>
                </a:lnTo>
                <a:cubicBezTo>
                  <a:pt x="2303939" y="0"/>
                  <a:pt x="2429538" y="125599"/>
                  <a:pt x="2429538" y="280533"/>
                </a:cubicBezTo>
                <a:lnTo>
                  <a:pt x="2429538" y="1402629"/>
                </a:lnTo>
                <a:cubicBezTo>
                  <a:pt x="2429538" y="1557563"/>
                  <a:pt x="2303939" y="1683162"/>
                  <a:pt x="2149005" y="1683162"/>
                </a:cubicBezTo>
                <a:lnTo>
                  <a:pt x="280533" y="1683162"/>
                </a:lnTo>
                <a:cubicBezTo>
                  <a:pt x="125599" y="1683162"/>
                  <a:pt x="0" y="1557563"/>
                  <a:pt x="0" y="1402629"/>
                </a:cubicBezTo>
                <a:lnTo>
                  <a:pt x="0" y="28053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059" tIns="113059" rIns="113059" bIns="113059" numCol="1" spcCol="1270" anchor="ctr" anchorCtr="0">
            <a:noAutofit/>
          </a:bodyPr>
          <a:lstStyle/>
          <a:p>
            <a:pPr algn="ctr" defTabSz="600075">
              <a:lnSpc>
                <a:spcPct val="90000"/>
              </a:lnSpc>
              <a:spcAft>
                <a:spcPct val="35000"/>
              </a:spcAft>
            </a:pPr>
            <a:r>
              <a:rPr lang="en-US" sz="1350" b="1" dirty="0">
                <a:solidFill>
                  <a:schemeClr val="tx1"/>
                </a:solidFill>
              </a:rPr>
              <a:t>FORECASTS</a:t>
            </a:r>
          </a:p>
          <a:p>
            <a:pPr marL="171450" indent="-171450" defTabSz="600075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</a:rPr>
              <a:t>Developed between budget cycles.  </a:t>
            </a:r>
          </a:p>
          <a:p>
            <a:pPr marL="171450" indent="-171450" defTabSz="600075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en-US" sz="1200" dirty="0">
                <a:solidFill>
                  <a:schemeClr val="tx1"/>
                </a:solidFill>
              </a:rPr>
              <a:t>Incorporates actual enrollment, year to date expenditures, additional funding and changes to underlying assumptions. </a:t>
            </a:r>
          </a:p>
          <a:p>
            <a:pPr marL="171450" indent="-171450" defTabSz="600075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en-US" sz="1200" u="sng" dirty="0">
                <a:solidFill>
                  <a:schemeClr val="tx1"/>
                </a:solidFill>
              </a:rPr>
              <a:t>Monitor offline (not in Colleague)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29215" y="141994"/>
            <a:ext cx="59666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</a:rPr>
              <a:t>Financial Planning Processes</a:t>
            </a:r>
          </a:p>
        </p:txBody>
      </p:sp>
      <p:sp>
        <p:nvSpPr>
          <p:cNvPr id="21" name="Shape 20"/>
          <p:cNvSpPr/>
          <p:nvPr/>
        </p:nvSpPr>
        <p:spPr>
          <a:xfrm rot="2972747">
            <a:off x="5802533" y="937586"/>
            <a:ext cx="1550583" cy="986233"/>
          </a:xfrm>
          <a:prstGeom prst="swooshArrow">
            <a:avLst>
              <a:gd name="adj1" fmla="val 49908"/>
              <a:gd name="adj2" fmla="val 32884"/>
            </a:avLst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5" name="Freeform 24"/>
          <p:cNvSpPr/>
          <p:nvPr/>
        </p:nvSpPr>
        <p:spPr>
          <a:xfrm>
            <a:off x="2297964" y="633524"/>
            <a:ext cx="1240536" cy="487680"/>
          </a:xfrm>
          <a:custGeom>
            <a:avLst/>
            <a:gdLst>
              <a:gd name="connsiteX0" fmla="*/ 0 w 1654048"/>
              <a:gd name="connsiteY0" fmla="*/ 0 h 650240"/>
              <a:gd name="connsiteX1" fmla="*/ 1654048 w 1654048"/>
              <a:gd name="connsiteY1" fmla="*/ 0 h 650240"/>
              <a:gd name="connsiteX2" fmla="*/ 1654048 w 1654048"/>
              <a:gd name="connsiteY2" fmla="*/ 650240 h 650240"/>
              <a:gd name="connsiteX3" fmla="*/ 0 w 1654048"/>
              <a:gd name="connsiteY3" fmla="*/ 650240 h 650240"/>
              <a:gd name="connsiteX4" fmla="*/ 0 w 1654048"/>
              <a:gd name="connsiteY4" fmla="*/ 0 h 650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54048" h="650240">
                <a:moveTo>
                  <a:pt x="0" y="0"/>
                </a:moveTo>
                <a:lnTo>
                  <a:pt x="1654048" y="0"/>
                </a:lnTo>
                <a:lnTo>
                  <a:pt x="1654048" y="650240"/>
                </a:lnTo>
                <a:lnTo>
                  <a:pt x="0" y="6502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7148" tIns="37148" rIns="37148" bIns="37148" numCol="1" spcCol="1270" anchor="b" anchorCtr="0">
            <a:noAutofit/>
          </a:bodyPr>
          <a:lstStyle/>
          <a:p>
            <a:pPr algn="ctr" defTabSz="1300163">
              <a:lnSpc>
                <a:spcPct val="90000"/>
              </a:lnSpc>
              <a:spcAft>
                <a:spcPct val="35000"/>
              </a:spcAft>
            </a:pPr>
            <a:endParaRPr lang="en-US" sz="2925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3840252" y="1269032"/>
            <a:ext cx="1810512" cy="487680"/>
          </a:xfrm>
          <a:custGeom>
            <a:avLst/>
            <a:gdLst>
              <a:gd name="connsiteX0" fmla="*/ 0 w 2414016"/>
              <a:gd name="connsiteY0" fmla="*/ 0 h 650240"/>
              <a:gd name="connsiteX1" fmla="*/ 2414016 w 2414016"/>
              <a:gd name="connsiteY1" fmla="*/ 0 h 650240"/>
              <a:gd name="connsiteX2" fmla="*/ 2414016 w 2414016"/>
              <a:gd name="connsiteY2" fmla="*/ 650240 h 650240"/>
              <a:gd name="connsiteX3" fmla="*/ 0 w 2414016"/>
              <a:gd name="connsiteY3" fmla="*/ 650240 h 650240"/>
              <a:gd name="connsiteX4" fmla="*/ 0 w 2414016"/>
              <a:gd name="connsiteY4" fmla="*/ 0 h 650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4016" h="650240">
                <a:moveTo>
                  <a:pt x="0" y="0"/>
                </a:moveTo>
                <a:lnTo>
                  <a:pt x="2414016" y="0"/>
                </a:lnTo>
                <a:lnTo>
                  <a:pt x="2414016" y="650240"/>
                </a:lnTo>
                <a:lnTo>
                  <a:pt x="0" y="6502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7148" tIns="37148" rIns="37148" bIns="37148" numCol="1" spcCol="1270" anchor="ctr" anchorCtr="0">
            <a:noAutofit/>
          </a:bodyPr>
          <a:lstStyle/>
          <a:p>
            <a:pPr defTabSz="1300163">
              <a:lnSpc>
                <a:spcPct val="90000"/>
              </a:lnSpc>
              <a:spcAft>
                <a:spcPct val="35000"/>
              </a:spcAft>
            </a:pPr>
            <a:endParaRPr lang="en-US" sz="2925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7" name="Freeform 26"/>
          <p:cNvSpPr/>
          <p:nvPr/>
        </p:nvSpPr>
        <p:spPr>
          <a:xfrm>
            <a:off x="2297964" y="1636011"/>
            <a:ext cx="1441704" cy="487680"/>
          </a:xfrm>
          <a:custGeom>
            <a:avLst/>
            <a:gdLst>
              <a:gd name="connsiteX0" fmla="*/ 0 w 1922272"/>
              <a:gd name="connsiteY0" fmla="*/ 0 h 650240"/>
              <a:gd name="connsiteX1" fmla="*/ 1922272 w 1922272"/>
              <a:gd name="connsiteY1" fmla="*/ 0 h 650240"/>
              <a:gd name="connsiteX2" fmla="*/ 1922272 w 1922272"/>
              <a:gd name="connsiteY2" fmla="*/ 650240 h 650240"/>
              <a:gd name="connsiteX3" fmla="*/ 0 w 1922272"/>
              <a:gd name="connsiteY3" fmla="*/ 650240 h 650240"/>
              <a:gd name="connsiteX4" fmla="*/ 0 w 1922272"/>
              <a:gd name="connsiteY4" fmla="*/ 0 h 650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22272" h="650240">
                <a:moveTo>
                  <a:pt x="0" y="0"/>
                </a:moveTo>
                <a:lnTo>
                  <a:pt x="1922272" y="0"/>
                </a:lnTo>
                <a:lnTo>
                  <a:pt x="1922272" y="650240"/>
                </a:lnTo>
                <a:lnTo>
                  <a:pt x="0" y="6502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7148" tIns="37148" rIns="37148" bIns="37148" numCol="1" spcCol="1270" anchor="ctr" anchorCtr="0">
            <a:noAutofit/>
          </a:bodyPr>
          <a:lstStyle/>
          <a:p>
            <a:pPr algn="r" defTabSz="1300163">
              <a:lnSpc>
                <a:spcPct val="90000"/>
              </a:lnSpc>
              <a:spcAft>
                <a:spcPct val="35000"/>
              </a:spcAft>
            </a:pPr>
            <a:endParaRPr lang="en-US" sz="2925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4544341" y="2065169"/>
            <a:ext cx="1106423" cy="487680"/>
          </a:xfrm>
          <a:custGeom>
            <a:avLst/>
            <a:gdLst>
              <a:gd name="connsiteX0" fmla="*/ 0 w 1475231"/>
              <a:gd name="connsiteY0" fmla="*/ 0 h 650240"/>
              <a:gd name="connsiteX1" fmla="*/ 1475231 w 1475231"/>
              <a:gd name="connsiteY1" fmla="*/ 0 h 650240"/>
              <a:gd name="connsiteX2" fmla="*/ 1475231 w 1475231"/>
              <a:gd name="connsiteY2" fmla="*/ 650240 h 650240"/>
              <a:gd name="connsiteX3" fmla="*/ 0 w 1475231"/>
              <a:gd name="connsiteY3" fmla="*/ 650240 h 650240"/>
              <a:gd name="connsiteX4" fmla="*/ 0 w 1475231"/>
              <a:gd name="connsiteY4" fmla="*/ 0 h 650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75231" h="650240">
                <a:moveTo>
                  <a:pt x="0" y="0"/>
                </a:moveTo>
                <a:lnTo>
                  <a:pt x="1475231" y="0"/>
                </a:lnTo>
                <a:lnTo>
                  <a:pt x="1475231" y="650240"/>
                </a:lnTo>
                <a:lnTo>
                  <a:pt x="0" y="6502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7148" tIns="37148" rIns="37148" bIns="37148" numCol="1" spcCol="1270" anchor="ctr" anchorCtr="0">
            <a:noAutofit/>
          </a:bodyPr>
          <a:lstStyle/>
          <a:p>
            <a:pPr defTabSz="1300163">
              <a:lnSpc>
                <a:spcPct val="90000"/>
              </a:lnSpc>
              <a:spcAft>
                <a:spcPct val="35000"/>
              </a:spcAft>
            </a:pPr>
            <a:endParaRPr lang="en-US" sz="2925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3974364" y="3193844"/>
            <a:ext cx="1676400" cy="487680"/>
          </a:xfrm>
          <a:custGeom>
            <a:avLst/>
            <a:gdLst>
              <a:gd name="connsiteX0" fmla="*/ 0 w 2235200"/>
              <a:gd name="connsiteY0" fmla="*/ 0 h 650240"/>
              <a:gd name="connsiteX1" fmla="*/ 2235200 w 2235200"/>
              <a:gd name="connsiteY1" fmla="*/ 0 h 650240"/>
              <a:gd name="connsiteX2" fmla="*/ 2235200 w 2235200"/>
              <a:gd name="connsiteY2" fmla="*/ 650240 h 650240"/>
              <a:gd name="connsiteX3" fmla="*/ 0 w 2235200"/>
              <a:gd name="connsiteY3" fmla="*/ 650240 h 650240"/>
              <a:gd name="connsiteX4" fmla="*/ 0 w 2235200"/>
              <a:gd name="connsiteY4" fmla="*/ 0 h 650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35200" h="650240">
                <a:moveTo>
                  <a:pt x="0" y="0"/>
                </a:moveTo>
                <a:lnTo>
                  <a:pt x="2235200" y="0"/>
                </a:lnTo>
                <a:lnTo>
                  <a:pt x="2235200" y="650240"/>
                </a:lnTo>
                <a:lnTo>
                  <a:pt x="0" y="6502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7148" tIns="37148" rIns="37148" bIns="37148" numCol="1" spcCol="1270" anchor="t" anchorCtr="0">
            <a:noAutofit/>
          </a:bodyPr>
          <a:lstStyle/>
          <a:p>
            <a:pPr algn="ctr" defTabSz="1300163">
              <a:lnSpc>
                <a:spcPct val="90000"/>
              </a:lnSpc>
              <a:spcAft>
                <a:spcPct val="35000"/>
              </a:spcAft>
            </a:pPr>
            <a:endParaRPr lang="en-US" sz="2925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30" name="Shape 29"/>
          <p:cNvSpPr/>
          <p:nvPr/>
        </p:nvSpPr>
        <p:spPr>
          <a:xfrm rot="20921103">
            <a:off x="1267089" y="1142894"/>
            <a:ext cx="1550583" cy="986233"/>
          </a:xfrm>
          <a:prstGeom prst="swooshArrow">
            <a:avLst>
              <a:gd name="adj1" fmla="val 49908"/>
              <a:gd name="adj2" fmla="val 32884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1" name="Shape 30"/>
          <p:cNvSpPr/>
          <p:nvPr/>
        </p:nvSpPr>
        <p:spPr>
          <a:xfrm rot="11875919">
            <a:off x="2840221" y="4007998"/>
            <a:ext cx="1990893" cy="944354"/>
          </a:xfrm>
          <a:prstGeom prst="swooshArrow">
            <a:avLst>
              <a:gd name="adj1" fmla="val 49908"/>
              <a:gd name="adj2" fmla="val 32884"/>
            </a:avLst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6E40F9B-A34B-4A90-AA2F-F47E45BF54C9}"/>
              </a:ext>
            </a:extLst>
          </p:cNvPr>
          <p:cNvCxnSpPr/>
          <p:nvPr/>
        </p:nvCxnSpPr>
        <p:spPr bwMode="auto">
          <a:xfrm>
            <a:off x="228600" y="709724"/>
            <a:ext cx="8686800" cy="3322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D166693C-9D1A-4430-ABD6-F09418C7B42C}"/>
              </a:ext>
            </a:extLst>
          </p:cNvPr>
          <p:cNvSpPr txBox="1"/>
          <p:nvPr/>
        </p:nvSpPr>
        <p:spPr>
          <a:xfrm>
            <a:off x="10886" y="4946017"/>
            <a:ext cx="50206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i="1" dirty="0"/>
              <a:t>8/2022</a:t>
            </a:r>
          </a:p>
        </p:txBody>
      </p:sp>
    </p:spTree>
    <p:extLst>
      <p:ext uri="{BB962C8B-B14F-4D97-AF65-F5344CB8AC3E}">
        <p14:creationId xmlns:p14="http://schemas.microsoft.com/office/powerpoint/2010/main" val="1004508702"/>
      </p:ext>
    </p:extLst>
  </p:cSld>
  <p:clrMapOvr>
    <a:masterClrMapping/>
  </p:clrMapOvr>
</p:sld>
</file>

<file path=ppt/theme/theme1.xml><?xml version="1.0" encoding="utf-8"?>
<a:theme xmlns:a="http://schemas.openxmlformats.org/drawingml/2006/main" name="Grey Master">
  <a:themeElements>
    <a:clrScheme name="Custo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D97126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D97126"/>
      </a:hlink>
      <a:folHlink>
        <a:srgbClr val="FB994B"/>
      </a:folHlink>
    </a:clrScheme>
    <a:fontScheme name="Blank Presentation">
      <a:majorFont>
        <a:latin typeface="Arial"/>
        <a:ea typeface="ヒラギノ角ゴ Pro W3"/>
        <a:cs typeface="ヒラギノ角ゴ Pro W3"/>
      </a:majorFont>
      <a:minorFont>
        <a:latin typeface="Arial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ヒラギノ角ゴ Pro W3" charset="0"/>
            <a:cs typeface="ヒラギノ角ゴ Pro W3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ヒラギノ角ゴ Pro W3" charset="0"/>
            <a:cs typeface="ヒラギノ角ゴ Pro W3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5972</TotalTime>
  <Words>108</Words>
  <Application>Microsoft Office PowerPoint</Application>
  <PresentationFormat>On-screen Show (16:9)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ＭＳ Ｐゴシック</vt:lpstr>
      <vt:lpstr>ＭＳ Ｐゴシック</vt:lpstr>
      <vt:lpstr>Arial</vt:lpstr>
      <vt:lpstr>Calibri</vt:lpstr>
      <vt:lpstr>Times</vt:lpstr>
      <vt:lpstr>Wingdings</vt:lpstr>
      <vt:lpstr>ヒラギノ角ゴ Pro W3</vt:lpstr>
      <vt:lpstr>Grey Master</vt:lpstr>
      <vt:lpstr>Custom Design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Travis Ables</dc:creator>
  <cp:keywords/>
  <dc:description/>
  <cp:lastModifiedBy>Dev</cp:lastModifiedBy>
  <cp:revision>230</cp:revision>
  <cp:lastPrinted>2022-08-09T16:54:27Z</cp:lastPrinted>
  <dcterms:created xsi:type="dcterms:W3CDTF">2012-05-17T22:51:42Z</dcterms:created>
  <dcterms:modified xsi:type="dcterms:W3CDTF">2022-08-11T16:21:50Z</dcterms:modified>
  <cp:category/>
</cp:coreProperties>
</file>